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5122525" cy="79216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Medium" panose="00000600000000000000" pitchFamily="2" charset="0"/>
      <p:regular r:id="rId27"/>
      <p:bold r:id="rId28"/>
      <p:italic r:id="rId29"/>
      <p:boldItalic r:id="rId30"/>
    </p:embeddedFont>
    <p:embeddedFont>
      <p:font typeface="Montserrat SemiBold" panose="00000700000000000000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000000"/>
          </p15:clr>
        </p15:guide>
        <p15:guide id="2" pos="699">
          <p15:clr>
            <a:srgbClr val="000000"/>
          </p15:clr>
        </p15:guide>
        <p15:guide id="3" pos="2191">
          <p15:clr>
            <a:srgbClr val="9AA0A6"/>
          </p15:clr>
        </p15:guide>
        <p15:guide id="4" orient="horz" pos="112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516" y="84"/>
      </p:cViewPr>
      <p:guideLst>
        <p:guide orient="horz" pos="340"/>
        <p:guide pos="699"/>
        <p:guide pos="2191"/>
        <p:guide orient="horz" pos="11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2addc00b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242addc00b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Mostrar porcentajes de resultados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2addc00b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242addc00b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Mostrar porcentajes de resultados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14ec9fdf3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414ec9fdf3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14ec9fdf3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414ec9fdf3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2addc00b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42addc00b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14ec9fdf3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414ec9fdf3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14ec9fdf3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414ec9fdf3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#2 con fotografía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imagen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2addc00b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242addc00b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14ec9fdf3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414ec9fdf3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#2 con fotografía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imagen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2addc00b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42addc00b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>
                <a:solidFill>
                  <a:schemeClr val="dk1"/>
                </a:solidFill>
              </a:rPr>
              <a:t>Bullet points</a:t>
            </a:r>
            <a:br>
              <a:rPr lang="es-MX" b="1">
                <a:solidFill>
                  <a:schemeClr val="dk1"/>
                </a:solidFill>
              </a:rPr>
            </a:br>
            <a:r>
              <a:rPr lang="es-MX" b="1">
                <a:solidFill>
                  <a:schemeClr val="dk1"/>
                </a:solidFill>
              </a:rPr>
              <a:t>colocar </a:t>
            </a:r>
            <a:r>
              <a:rPr lang="es-MX" b="1"/>
              <a:t>icono</a:t>
            </a:r>
            <a:r>
              <a:rPr lang="es-MX" b="1">
                <a:solidFill>
                  <a:schemeClr val="dk1"/>
                </a:solidFill>
              </a:rPr>
              <a:t> acorde al tema al lado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 amt="50000"/>
          </a:blip>
          <a:srcRect l="-22410" t="-32620" r="32297" b="52015"/>
          <a:stretch/>
        </p:blipFill>
        <p:spPr>
          <a:xfrm>
            <a:off x="5728925" y="0"/>
            <a:ext cx="9393594" cy="79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131995" y="3307387"/>
            <a:ext cx="11401892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6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Análisis de Nearshoring</a:t>
            </a:r>
            <a:endParaRPr sz="65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109172" y="4680169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Equipo 17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Integrantes: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García Fragoso Nestor Abdy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Medina Rodríguez Eduardo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Pando Barrón Jesús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138749" y="259968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MX" sz="29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</a:t>
            </a:r>
            <a:r>
              <a:rPr lang="es-MX" sz="2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Machine Learning Santander</a:t>
            </a:r>
            <a:endParaRPr sz="29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07160" y="4925971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3"/>
          <p:cNvCxnSpPr/>
          <p:nvPr/>
        </p:nvCxnSpPr>
        <p:spPr>
          <a:xfrm>
            <a:off x="1298678" y="4648152"/>
            <a:ext cx="2896804" cy="0"/>
          </a:xfrm>
          <a:prstGeom prst="straightConnector1">
            <a:avLst/>
          </a:prstGeom>
          <a:noFill/>
          <a:ln w="28575" cap="flat" cmpd="sng">
            <a:solidFill>
              <a:srgbClr val="18222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" name="Google Shape;6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98535" y="218500"/>
            <a:ext cx="5800580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5623" y="2517754"/>
            <a:ext cx="4561872" cy="5676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2295841" y="414450"/>
            <a:ext cx="113223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Clasificación basada en el Semáforo de delitos de alto impacto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" name="Google Shape;175;p22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76;p22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22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" name="Google Shape;178;p22"/>
          <p:cNvCxnSpPr/>
          <p:nvPr/>
        </p:nvCxnSpPr>
        <p:spPr>
          <a:xfrm>
            <a:off x="4640029" y="1846445"/>
            <a:ext cx="0" cy="240960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22"/>
          <p:cNvCxnSpPr/>
          <p:nvPr/>
        </p:nvCxnSpPr>
        <p:spPr>
          <a:xfrm>
            <a:off x="9673390" y="1867800"/>
            <a:ext cx="0" cy="240960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0" name="Google Shape;18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931" y="1652104"/>
            <a:ext cx="4321297" cy="27983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2"/>
          <p:cNvCxnSpPr/>
          <p:nvPr/>
        </p:nvCxnSpPr>
        <p:spPr>
          <a:xfrm>
            <a:off x="6772347" y="5072798"/>
            <a:ext cx="0" cy="240960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2" name="Google Shape;18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6311" y="1633452"/>
            <a:ext cx="4341260" cy="283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98796" y="1641404"/>
            <a:ext cx="4350886" cy="283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29075" y="4812289"/>
            <a:ext cx="4350884" cy="283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47529" y="4812289"/>
            <a:ext cx="4350884" cy="283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2295841" y="414450"/>
            <a:ext cx="113223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Clasificación basada con la percepción social de la inseguridad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" name="Google Shape;192;p23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2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23"/>
          <p:cNvCxnSpPr/>
          <p:nvPr/>
        </p:nvCxnSpPr>
        <p:spPr>
          <a:xfrm>
            <a:off x="4640029" y="1846445"/>
            <a:ext cx="0" cy="240960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23"/>
          <p:cNvCxnSpPr/>
          <p:nvPr/>
        </p:nvCxnSpPr>
        <p:spPr>
          <a:xfrm>
            <a:off x="9673390" y="1867800"/>
            <a:ext cx="0" cy="240960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23"/>
          <p:cNvCxnSpPr/>
          <p:nvPr/>
        </p:nvCxnSpPr>
        <p:spPr>
          <a:xfrm>
            <a:off x="6772347" y="5072798"/>
            <a:ext cx="0" cy="240960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7" name="Google Shape;19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885" y="1596150"/>
            <a:ext cx="4360079" cy="283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6796" y="1547384"/>
            <a:ext cx="3973760" cy="302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11913" y="1654808"/>
            <a:ext cx="4350884" cy="283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7088" y="4704895"/>
            <a:ext cx="4360077" cy="284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39845" y="4679715"/>
            <a:ext cx="4350883" cy="283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6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4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0" name="Google Shape;21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4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2" name="Google Shape;21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0427" y="4675199"/>
            <a:ext cx="1214925" cy="127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06525" y="2159150"/>
            <a:ext cx="5016000" cy="375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5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25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Semáforo de alto impacto 2023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3325" y="1224100"/>
            <a:ext cx="8476916" cy="59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26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2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26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575050" y="297400"/>
            <a:ext cx="117711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Percepción social de la inseguridad 2023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9834" y="41443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550" y="1131150"/>
            <a:ext cx="8820801" cy="61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Equipo de trabajo</a:t>
            </a:r>
            <a:endParaRPr sz="6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5" name="Google Shape;24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7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7" name="Google Shape;2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6525" y="2315625"/>
            <a:ext cx="5016000" cy="389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2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2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4" name="Google Shape;25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Equipo de trabajo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 amt="50000"/>
          </a:blip>
          <a:srcRect l="-33910" t="-27793" r="43795" b="47186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131995" y="3256848"/>
            <a:ext cx="9131700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4600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Análisis de los índices delictivos de México y el impacto en el Nearshoring</a:t>
            </a:r>
            <a:endParaRPr sz="4600" b="1" i="0" u="none" strike="noStrike" cap="non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109175" y="5280271"/>
            <a:ext cx="73743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1600" b="1">
                <a:solidFill>
                  <a:srgbClr val="1155CC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Descripción: El nearshoring busca establecer relaciones comerciales con países vecinos o regiones próximas pero la inseguridad de un país o región es un factor a considerar para asegurar o limitar las inversiones</a:t>
            </a:r>
            <a:endParaRPr sz="3600" b="1" i="0" u="none" strike="noStrike" cap="non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" name="Google Shape;73;p14"/>
          <p:cNvCxnSpPr/>
          <p:nvPr/>
        </p:nvCxnSpPr>
        <p:spPr>
          <a:xfrm>
            <a:off x="1298678" y="5042007"/>
            <a:ext cx="2896804" cy="0"/>
          </a:xfrm>
          <a:prstGeom prst="straightConnector1">
            <a:avLst/>
          </a:prstGeom>
          <a:noFill/>
          <a:ln w="28575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14"/>
          <p:cNvSpPr txBox="1"/>
          <p:nvPr/>
        </p:nvSpPr>
        <p:spPr>
          <a:xfrm>
            <a:off x="1138749" y="2223166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MX" sz="2900" b="1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Módulo: </a:t>
            </a:r>
            <a:r>
              <a:rPr lang="es-MX" sz="29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Santander</a:t>
            </a:r>
            <a:endParaRPr sz="2900" b="1" i="0" u="none" strike="noStrike" cap="non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390" y="71299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 b="17943"/>
          <a:stretch/>
        </p:blipFill>
        <p:spPr>
          <a:xfrm>
            <a:off x="10924103" y="2465572"/>
            <a:ext cx="4707850" cy="5456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700960" y="22371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6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" name="Google Shape;84;p15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5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4110" y="885741"/>
            <a:ext cx="2165350" cy="48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/>
          <p:nvPr/>
        </p:nvCxnSpPr>
        <p:spPr>
          <a:xfrm rot="10800000">
            <a:off x="646680" y="3031958"/>
            <a:ext cx="0" cy="48896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6719" y="4394197"/>
            <a:ext cx="1725625" cy="17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6525" y="2841625"/>
            <a:ext cx="5016000" cy="263745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10941050" y="6089650"/>
            <a:ext cx="341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Fuente: El Financiero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6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1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Contexto del problema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114" y="113116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4535" y="1283550"/>
            <a:ext cx="9824099" cy="528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7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2860589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68275" y="1320838"/>
            <a:ext cx="10049671" cy="55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900">
                <a:solidFill>
                  <a:srgbClr val="70757A"/>
                </a:solidFill>
                <a:highlight>
                  <a:srgbClr val="FFFFFF"/>
                </a:highlight>
              </a:rPr>
              <a:t>Nicolas Herrbach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700960" y="22371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de datos</a:t>
            </a:r>
            <a:endParaRPr sz="6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2" name="Google Shape;122;p18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4110" y="885741"/>
            <a:ext cx="2165348" cy="48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/>
          <p:nvPr/>
        </p:nvCxnSpPr>
        <p:spPr>
          <a:xfrm rot="10800000">
            <a:off x="646680" y="3031925"/>
            <a:ext cx="0" cy="488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5223" y="4146551"/>
            <a:ext cx="1326400" cy="13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6525" y="2357300"/>
            <a:ext cx="5016000" cy="334319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10941050" y="6089650"/>
            <a:ext cx="341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Fuente: Nicolás Herrbach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9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Desarrollo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 l="6145" t="33460" r="46653" b="11837"/>
          <a:stretch/>
        </p:blipFill>
        <p:spPr>
          <a:xfrm>
            <a:off x="7607450" y="1608325"/>
            <a:ext cx="6060581" cy="39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607448" y="5950000"/>
            <a:ext cx="65673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25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Clusters de delitos de alto impacto en México</a:t>
            </a:r>
            <a:endParaRPr sz="25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175" y="1608325"/>
            <a:ext cx="5905500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717173" y="5950000"/>
            <a:ext cx="65673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25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Ingresos por estado (Manufactura)</a:t>
            </a:r>
            <a:endParaRPr sz="25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Prototipo</a:t>
            </a:r>
            <a:endParaRPr sz="6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1" name="Google Shape;15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0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0"/>
          <p:cNvPicPr preferRelativeResize="0"/>
          <p:nvPr/>
        </p:nvPicPr>
        <p:blipFill rotWithShape="1">
          <a:blip r:embed="rId5">
            <a:alphaModFix/>
          </a:blip>
          <a:srcRect l="14026" t="16628" r="13219" b="12729"/>
          <a:stretch/>
        </p:blipFill>
        <p:spPr>
          <a:xfrm>
            <a:off x="10138350" y="2800188"/>
            <a:ext cx="4952374" cy="27092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0170150" y="6089650"/>
            <a:ext cx="4790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dk1"/>
                </a:solidFill>
              </a:rPr>
              <a:t>recuperado de:https://nodd3r.com/blog/los-10-mejores-proyectos-de-machine-learning-si-eres-principiantes Herrbach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7698" y="4631020"/>
            <a:ext cx="1593753" cy="12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5083260" y="3396343"/>
            <a:ext cx="7149000" cy="19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lang="es-MX" sz="2600" b="0" i="0" u="none" strike="noStrike" cap="non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Semáforo de delitos de alto impacto</a:t>
            </a:r>
            <a:endParaRPr sz="2600" b="0" i="0" u="none" strike="noStrike" cap="non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736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Montserrat Medium"/>
              <a:buChar char="●"/>
            </a:pPr>
            <a:r>
              <a:rPr lang="es-MX" sz="2600" b="0" i="0" u="none" strike="noStrike" cap="none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Percepción sobre inseguridad pública</a:t>
            </a:r>
            <a:endParaRPr sz="2600" b="0" i="0" u="none" strike="noStrike" cap="non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0" y="7716827"/>
            <a:ext cx="15122400" cy="20520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2386275" y="304716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Algoritmos de clasificación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4" name="Google Shape;164;p21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2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417" y="2574991"/>
            <a:ext cx="3402760" cy="340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5092972" y="2199289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36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Basados en:</a:t>
            </a:r>
            <a:endParaRPr sz="3600" b="0" i="0" u="none" strike="noStrike" cap="none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Personalizado</PresentationFormat>
  <Paragraphs>50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Roboto</vt:lpstr>
      <vt:lpstr>Montserrat Medium</vt:lpstr>
      <vt:lpstr>Montserrat</vt:lpstr>
      <vt:lpstr>Arial</vt:lpstr>
      <vt:lpstr>Montserrat SemiBold</vt:lpstr>
      <vt:lpstr>Calibri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Eduardo Medina</cp:lastModifiedBy>
  <cp:revision>1</cp:revision>
  <dcterms:modified xsi:type="dcterms:W3CDTF">2023-05-11T02:47:45Z</dcterms:modified>
</cp:coreProperties>
</file>